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58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77" autoAdjust="0"/>
  </p:normalViewPr>
  <p:slideViewPr>
    <p:cSldViewPr snapToGrid="0" snapToObjects="1">
      <p:cViewPr varScale="1">
        <p:scale>
          <a:sx n="94" d="100"/>
          <a:sy n="94" d="100"/>
        </p:scale>
        <p:origin x="-1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9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5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2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2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3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7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5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5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0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1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82618-9225-BE44-B01D-6300C7AF5CBF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A6D51-30D4-EA4B-B648-F2A8D3C4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4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hyperlink" Target="https://visittheloop.com/winners-of-chalk-the-loop-2017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hyperlink" Target="https://www.youtube.com/watch?v=FHh2Lqjq3U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halkriotart.com/chalkboardmurals" TargetMode="External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behance.net/gallery/5364173/Whole-Foods-Market-Chalk-Ar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0"/>
            <a:ext cx="720378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069" y="1810336"/>
            <a:ext cx="63040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CHALK DRAWING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9</a:t>
            </a:r>
            <a:r>
              <a:rPr lang="en-US" sz="5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5400" b="1" dirty="0" smtClean="0">
                <a:solidFill>
                  <a:schemeClr val="bg1"/>
                </a:solidFill>
              </a:rPr>
              <a:t> &amp; 10</a:t>
            </a:r>
            <a:r>
              <a:rPr lang="en-US" sz="5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40" y="190500"/>
            <a:ext cx="8834706" cy="5321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80" y="90708"/>
            <a:ext cx="8890000" cy="666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575" r="10882"/>
          <a:stretch/>
        </p:blipFill>
        <p:spPr>
          <a:xfrm>
            <a:off x="136080" y="90708"/>
            <a:ext cx="8880066" cy="6654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" y="15118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4699"/>
          <a:stretch/>
        </p:blipFill>
        <p:spPr>
          <a:xfrm>
            <a:off x="15120" y="15118"/>
            <a:ext cx="4387485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1079" r="43584"/>
          <a:stretch/>
        </p:blipFill>
        <p:spPr>
          <a:xfrm>
            <a:off x="4188323" y="-37489"/>
            <a:ext cx="4970798" cy="6895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-37490"/>
            <a:ext cx="9211531" cy="68954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4333" y="-37490"/>
            <a:ext cx="10398407" cy="69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4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COMPETITION: Chalk the Loop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665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3277" y="6255693"/>
            <a:ext cx="96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2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3D 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16000"/>
            <a:ext cx="8128000" cy="584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6087"/>
          <a:stretch/>
        </p:blipFill>
        <p:spPr>
          <a:xfrm>
            <a:off x="457200" y="1016000"/>
            <a:ext cx="8229600" cy="584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203"/>
          <a:stretch/>
        </p:blipFill>
        <p:spPr>
          <a:xfrm>
            <a:off x="457200" y="1016000"/>
            <a:ext cx="8229600" cy="584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016000"/>
            <a:ext cx="8229600" cy="617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8132"/>
          <a:stretch/>
        </p:blipFill>
        <p:spPr>
          <a:xfrm>
            <a:off x="457201" y="1016000"/>
            <a:ext cx="8229600" cy="5993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016000"/>
            <a:ext cx="8229600" cy="5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85444" y="556127"/>
            <a:ext cx="69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8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5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352"/>
            <a:ext cx="8229600" cy="1143000"/>
          </a:xfrm>
        </p:spPr>
        <p:txBody>
          <a:bodyPr/>
          <a:lstStyle/>
          <a:p>
            <a:r>
              <a:rPr lang="en-US" dirty="0" smtClean="0"/>
              <a:t>CHALK RIOT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36901" y="628852"/>
            <a:ext cx="96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Website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364"/>
          <a:stretch/>
        </p:blipFill>
        <p:spPr>
          <a:xfrm>
            <a:off x="0" y="1086090"/>
            <a:ext cx="9144000" cy="577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4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420" y="274638"/>
            <a:ext cx="3606380" cy="1143000"/>
          </a:xfrm>
        </p:spPr>
        <p:txBody>
          <a:bodyPr/>
          <a:lstStyle/>
          <a:p>
            <a:r>
              <a:rPr lang="en-US" dirty="0" smtClean="0"/>
              <a:t>CAREERS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25216" y="6455478"/>
            <a:ext cx="96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Website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699" y="1553700"/>
            <a:ext cx="4572301" cy="360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6417"/>
            <a:ext cx="9144000" cy="7809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2588"/>
            <a:ext cx="8229600" cy="1143000"/>
          </a:xfrm>
        </p:spPr>
        <p:txBody>
          <a:bodyPr/>
          <a:lstStyle/>
          <a:p>
            <a:r>
              <a:rPr lang="en-US" dirty="0" smtClean="0"/>
              <a:t>SIDEWALK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9093" y="3039744"/>
            <a:ext cx="5080376" cy="287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Divide into groups of 2 – 4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Discuss chalk design ideas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Determine your design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Chalk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COMPETE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847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36</Words>
  <Application>Microsoft Macintosh PowerPoint</Application>
  <PresentationFormat>On-screen Show (4:3)</PresentationFormat>
  <Paragraphs>16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COMPETITION: Chalk the Loop</vt:lpstr>
      <vt:lpstr>3D ART</vt:lpstr>
      <vt:lpstr>CHALK RIOT</vt:lpstr>
      <vt:lpstr>CAREERS</vt:lpstr>
      <vt:lpstr>SIDEWALK</vt:lpstr>
    </vt:vector>
  </TitlesOfParts>
  <Company>TBHS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Rosemary Ziegler</dc:creator>
  <cp:lastModifiedBy>Rosemary Ziegler</cp:lastModifiedBy>
  <cp:revision>11</cp:revision>
  <dcterms:created xsi:type="dcterms:W3CDTF">2018-05-01T02:01:10Z</dcterms:created>
  <dcterms:modified xsi:type="dcterms:W3CDTF">2018-05-02T18:18:55Z</dcterms:modified>
</cp:coreProperties>
</file>