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8" r:id="rId2"/>
    <p:sldId id="269" r:id="rId3"/>
    <p:sldId id="270" r:id="rId4"/>
    <p:sldId id="271" r:id="rId5"/>
    <p:sldId id="273" r:id="rId6"/>
    <p:sldId id="272" r:id="rId7"/>
    <p:sldId id="274" r:id="rId8"/>
    <p:sldId id="262" r:id="rId9"/>
    <p:sldId id="266" r:id="rId10"/>
    <p:sldId id="277" r:id="rId11"/>
    <p:sldId id="263" r:id="rId12"/>
    <p:sldId id="264" r:id="rId13"/>
    <p:sldId id="265" r:id="rId14"/>
    <p:sldId id="267" r:id="rId15"/>
    <p:sldId id="268" r:id="rId16"/>
    <p:sldId id="276" r:id="rId17"/>
    <p:sldId id="275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9A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32" autoAdjust="0"/>
  </p:normalViewPr>
  <p:slideViewPr>
    <p:cSldViewPr snapToGrid="0" snapToObjects="1">
      <p:cViewPr varScale="1">
        <p:scale>
          <a:sx n="83" d="100"/>
          <a:sy n="83" d="100"/>
        </p:scale>
        <p:origin x="161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8CE65-31B5-4A38-B59C-589616FFDF94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5D234A-3D23-4E51-B2B8-F0C5D2246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85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F4D3E1-2AD9-DD42-8ACB-6886124FA8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2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Demonstrate this step-by-step</a:t>
            </a:r>
            <a:r>
              <a:rPr lang="en-US" baseline="0" dirty="0" smtClean="0"/>
              <a:t> with the group. Give everyone tape and a sticker for their names as well.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234A-3D23-4E51-B2B8-F0C5D2246E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295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</a:t>
            </a:r>
            <a:r>
              <a:rPr lang="en-US" baseline="0" dirty="0" smtClean="0"/>
              <a:t> about the green section where they can place techniques and processes that they enjoy; they can write tips for themselves like turn the paper not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234A-3D23-4E51-B2B8-F0C5D2246E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484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color to create</a:t>
            </a:r>
            <a:r>
              <a:rPr lang="en-US" baseline="0" dirty="0" smtClean="0"/>
              <a:t> an image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234A-3D23-4E51-B2B8-F0C5D2246E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85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234A-3D23-4E51-B2B8-F0C5D2246E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6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</a:t>
            </a:r>
            <a:r>
              <a:rPr lang="en-US" baseline="0" dirty="0" smtClean="0"/>
              <a:t> you’re interested in collage or the images presented here, write down the name Henri Matisse in the RED section of your journal. I am going to continually give you examples of modern, contemporary and historical artists and works as a catalyst for your research process. Please take advantage of that; as you will be expected to have your own ideas and motivations later.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5D234A-3D23-4E51-B2B8-F0C5D2246E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05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7B66E-8711-4E4B-87A2-01F356CA81E0}" type="datetimeFigureOut">
              <a:rPr lang="en-US" smtClean="0"/>
              <a:t>8/16/2017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CDABEC-C3A3-DD43-ABA9-3A98AD9FCFC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ziegler-art.weebly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uaBa5xiAP0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news.stlpublicradio.org/post/redrawing-boundaries-real-and-imagined-digital-artist-jer-thorp-st-louis-map-room#stream/0" TargetMode="External"/><Relationship Id="rId4" Type="http://schemas.openxmlformats.org/officeDocument/2006/relationships/hyperlink" Target="https://www.ted.com/talks/jer_thorp_make_data_more_human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Your Art Journal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3568" y="1417638"/>
            <a:ext cx="5325967" cy="50914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92399" y="1824907"/>
            <a:ext cx="381803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Art Journal is used for: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Daily writing and drawing responses</a:t>
            </a:r>
          </a:p>
          <a:p>
            <a:pPr>
              <a:buFont typeface="Arial"/>
              <a:buChar char="•"/>
            </a:pPr>
            <a:r>
              <a:rPr lang="en-US" dirty="0" smtClean="0"/>
              <a:t> Self-Reflections on artwork</a:t>
            </a:r>
          </a:p>
          <a:p>
            <a:pPr>
              <a:buFont typeface="Arial"/>
              <a:buChar char="•"/>
            </a:pPr>
            <a:r>
              <a:rPr lang="en-US" dirty="0" smtClean="0"/>
              <a:t> Artist statements</a:t>
            </a:r>
          </a:p>
          <a:p>
            <a:pPr>
              <a:buFont typeface="Arial"/>
              <a:buChar char="•"/>
            </a:pPr>
            <a:r>
              <a:rPr lang="en-US" dirty="0" smtClean="0"/>
              <a:t> Brainstorming on projects</a:t>
            </a:r>
          </a:p>
          <a:p>
            <a:pPr>
              <a:buFont typeface="Arial"/>
              <a:buChar char="•"/>
            </a:pPr>
            <a:r>
              <a:rPr lang="en-US" dirty="0" smtClean="0"/>
              <a:t> Extra Credit drawing opportunities</a:t>
            </a:r>
          </a:p>
          <a:p>
            <a:pPr>
              <a:buFont typeface="Arial"/>
              <a:buChar char="•"/>
            </a:pPr>
            <a:r>
              <a:rPr lang="en-US" dirty="0" smtClean="0"/>
              <a:t> Drawing for fun!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r>
              <a:rPr lang="en-US" dirty="0" smtClean="0"/>
              <a:t>The journal always stays in Art. It is graded for 10% of the overall course grade.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COLOR TO CREATE AN IMAGE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0778"/>
          <a:stretch/>
        </p:blipFill>
        <p:spPr>
          <a:xfrm>
            <a:off x="4643102" y="1219230"/>
            <a:ext cx="4500898" cy="5683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5" y="1219230"/>
            <a:ext cx="4669422" cy="56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954" y="0"/>
            <a:ext cx="3710477" cy="9657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Collage by Color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677" y="0"/>
            <a:ext cx="4976323" cy="67606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9266"/>
          <a:stretch/>
        </p:blipFill>
        <p:spPr>
          <a:xfrm>
            <a:off x="158739" y="4061550"/>
            <a:ext cx="4008938" cy="2582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rcRect b="9848"/>
          <a:stretch>
            <a:fillRect/>
          </a:stretch>
        </p:blipFill>
        <p:spPr>
          <a:xfrm>
            <a:off x="158738" y="305431"/>
            <a:ext cx="4008939" cy="35446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2228783" y="2736286"/>
            <a:ext cx="7024323" cy="1551754"/>
          </a:xfrm>
        </p:spPr>
        <p:txBody>
          <a:bodyPr>
            <a:noAutofit/>
          </a:bodyPr>
          <a:lstStyle/>
          <a:p>
            <a:r>
              <a:rPr lang="en-US" dirty="0" smtClean="0"/>
              <a:t>USE REPETITION </a:t>
            </a:r>
            <a:br>
              <a:rPr lang="en-US" dirty="0" smtClean="0"/>
            </a:br>
            <a:r>
              <a:rPr lang="en-US" dirty="0" smtClean="0"/>
              <a:t>OR</a:t>
            </a:r>
            <a:br>
              <a:rPr lang="en-US" dirty="0" smtClean="0"/>
            </a:br>
            <a:r>
              <a:rPr lang="en-US" dirty="0" smtClean="0"/>
              <a:t>BE RANDOM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025" y="-170242"/>
            <a:ext cx="5489776" cy="7028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1673" y="-2713209"/>
            <a:ext cx="4662327" cy="9588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23" y="3505897"/>
            <a:ext cx="4328350" cy="3246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23" y="477184"/>
            <a:ext cx="1883821" cy="29454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556" y="477184"/>
            <a:ext cx="2209889" cy="2945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693089"/>
            <a:ext cx="2686084" cy="2829786"/>
          </a:xfrm>
        </p:spPr>
        <p:txBody>
          <a:bodyPr>
            <a:noAutofit/>
          </a:bodyPr>
          <a:lstStyle/>
          <a:p>
            <a:r>
              <a:rPr lang="en-US" dirty="0" smtClean="0"/>
              <a:t>CREATE AN</a:t>
            </a:r>
            <a:br>
              <a:rPr lang="en-US" dirty="0" smtClean="0"/>
            </a:br>
            <a:r>
              <a:rPr lang="en-US" dirty="0" smtClean="0"/>
              <a:t> ABSTRACT 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6084" y="-70252"/>
            <a:ext cx="6457916" cy="6917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08" y="4260223"/>
            <a:ext cx="2736602" cy="2461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ONTOP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t="61321"/>
          <a:stretch>
            <a:fillRect/>
          </a:stretch>
        </p:blipFill>
        <p:spPr>
          <a:xfrm>
            <a:off x="-95673" y="1417638"/>
            <a:ext cx="6551039" cy="4914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360" y="1587576"/>
            <a:ext cx="3139433" cy="448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9434" y="274638"/>
            <a:ext cx="5994566" cy="1143000"/>
          </a:xfrm>
        </p:spPr>
        <p:txBody>
          <a:bodyPr/>
          <a:lstStyle/>
          <a:p>
            <a:r>
              <a:rPr lang="en-US" dirty="0" smtClean="0"/>
              <a:t>HENRI MATISSE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434" y="2953337"/>
            <a:ext cx="5994565" cy="3904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771" y="0"/>
            <a:ext cx="316620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49434" y="1364048"/>
            <a:ext cx="60077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 famous artist who focused on the technique of collage.</a:t>
            </a:r>
          </a:p>
          <a:p>
            <a:pPr algn="ctr"/>
            <a:endParaRPr lang="en-US" dirty="0"/>
          </a:p>
          <a:p>
            <a:pPr algn="ctr"/>
            <a:r>
              <a:rPr lang="en-US" dirty="0" smtClean="0"/>
              <a:t>Henri Matisse would use bold/bright colors and simple shapes.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424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538133" cy="1143000"/>
          </a:xfrm>
        </p:spPr>
        <p:txBody>
          <a:bodyPr/>
          <a:lstStyle/>
          <a:p>
            <a:pPr algn="l"/>
            <a:r>
              <a:rPr lang="en-US" dirty="0" smtClean="0"/>
              <a:t>PRO TIPS YO!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417638"/>
            <a:ext cx="4847751" cy="5016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WHEN CREATING A COLLAGE WITH PAPER</a:t>
            </a:r>
          </a:p>
          <a:p>
            <a:endParaRPr lang="en-US" dirty="0"/>
          </a:p>
          <a:p>
            <a:r>
              <a:rPr lang="en-US" dirty="0" smtClean="0"/>
              <a:t>Turn the paper NOT the scissors to cut</a:t>
            </a:r>
          </a:p>
          <a:p>
            <a:r>
              <a:rPr lang="en-US" dirty="0" smtClean="0"/>
              <a:t>Cut into the corners to remove areas</a:t>
            </a:r>
          </a:p>
          <a:p>
            <a:r>
              <a:rPr lang="en-US" dirty="0" smtClean="0"/>
              <a:t>Use an X-</a:t>
            </a:r>
            <a:r>
              <a:rPr lang="en-US" dirty="0" err="1" smtClean="0"/>
              <a:t>Acto</a:t>
            </a:r>
            <a:r>
              <a:rPr lang="en-US" dirty="0" smtClean="0"/>
              <a:t>* for internal pieces </a:t>
            </a:r>
          </a:p>
          <a:p>
            <a:r>
              <a:rPr lang="en-US" sz="1400" dirty="0"/>
              <a:t>	</a:t>
            </a:r>
            <a:r>
              <a:rPr lang="en-US" sz="1400" dirty="0" smtClean="0"/>
              <a:t>*this needs to be checked out and returned</a:t>
            </a:r>
          </a:p>
          <a:p>
            <a:r>
              <a:rPr lang="en-US" dirty="0" smtClean="0"/>
              <a:t>Gather ALL of the images prior to pasting</a:t>
            </a:r>
          </a:p>
          <a:p>
            <a:r>
              <a:rPr lang="en-US" dirty="0" smtClean="0"/>
              <a:t>Layer images in desired fashion and take a photo</a:t>
            </a:r>
          </a:p>
          <a:p>
            <a:r>
              <a:rPr lang="en-US" dirty="0" smtClean="0"/>
              <a:t>Use stick glue initially then cover with Mod </a:t>
            </a:r>
            <a:r>
              <a:rPr lang="en-US" dirty="0" err="1" smtClean="0"/>
              <a:t>Podge</a:t>
            </a:r>
            <a:endParaRPr lang="en-US" dirty="0" smtClean="0"/>
          </a:p>
          <a:p>
            <a:r>
              <a:rPr lang="en-US" dirty="0" smtClean="0"/>
              <a:t>Backgrounds are just as important as the images</a:t>
            </a:r>
          </a:p>
          <a:p>
            <a:endParaRPr lang="en-US" dirty="0"/>
          </a:p>
          <a:p>
            <a:r>
              <a:rPr lang="en-US" dirty="0" smtClean="0"/>
              <a:t>Be inventive in the images you choose</a:t>
            </a:r>
          </a:p>
          <a:p>
            <a:r>
              <a:rPr lang="en-US" dirty="0"/>
              <a:t>	</a:t>
            </a:r>
            <a:r>
              <a:rPr lang="en-US" dirty="0" smtClean="0"/>
              <a:t>Collage by color </a:t>
            </a:r>
          </a:p>
          <a:p>
            <a:r>
              <a:rPr lang="en-US" dirty="0" smtClean="0"/>
              <a:t>	Create an abstract or geometric design</a:t>
            </a:r>
          </a:p>
          <a:p>
            <a:r>
              <a:rPr lang="en-US" dirty="0" smtClean="0"/>
              <a:t>	Incorporate drawings or other materials</a:t>
            </a:r>
          </a:p>
          <a:p>
            <a:r>
              <a:rPr lang="en-US" dirty="0" smtClean="0"/>
              <a:t>	Use repetition or randomness</a:t>
            </a:r>
          </a:p>
          <a:p>
            <a:r>
              <a:rPr lang="en-US" dirty="0"/>
              <a:t>	</a:t>
            </a:r>
            <a:r>
              <a:rPr lang="en-US" dirty="0" smtClean="0"/>
              <a:t>Think about how the images could interact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6023" y="0"/>
            <a:ext cx="3450635" cy="34506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6163" y="3450635"/>
            <a:ext cx="3450496" cy="340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1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432" y="-979895"/>
            <a:ext cx="7772400" cy="5181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TIME: In YOUR Journal</a:t>
            </a:r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92388" y="1831474"/>
            <a:ext cx="7252444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Your FULL Name</a:t>
            </a:r>
          </a:p>
          <a:p>
            <a:endParaRPr lang="en-US" dirty="0"/>
          </a:p>
          <a:p>
            <a:r>
              <a:rPr lang="en-US" b="1" dirty="0" smtClean="0"/>
              <a:t>In thinking of the 2016-17 school year: </a:t>
            </a:r>
          </a:p>
          <a:p>
            <a:r>
              <a:rPr lang="en-US" dirty="0" smtClean="0"/>
              <a:t>	What was your favorite class? </a:t>
            </a:r>
          </a:p>
          <a:p>
            <a:r>
              <a:rPr lang="en-US" dirty="0" smtClean="0"/>
              <a:t>	What might be some reasons why?</a:t>
            </a:r>
          </a:p>
          <a:p>
            <a:endParaRPr lang="en-US" dirty="0"/>
          </a:p>
          <a:p>
            <a:r>
              <a:rPr lang="en-US" b="1" dirty="0" smtClean="0"/>
              <a:t>In thinking way-way back</a:t>
            </a:r>
            <a:r>
              <a:rPr lang="is-IS" b="1" dirty="0" smtClean="0"/>
              <a:t>…</a:t>
            </a:r>
            <a:endParaRPr lang="en-US" b="1" dirty="0" smtClean="0"/>
          </a:p>
          <a:p>
            <a:r>
              <a:rPr lang="en-US" dirty="0" smtClean="0"/>
              <a:t>	What might be some things you already know about art?</a:t>
            </a:r>
          </a:p>
          <a:p>
            <a:r>
              <a:rPr lang="en-US" dirty="0" smtClean="0"/>
              <a:t>	What art project from Elementary or Middle school was your favorite?</a:t>
            </a:r>
          </a:p>
          <a:p>
            <a:endParaRPr lang="en-US" dirty="0"/>
          </a:p>
          <a:p>
            <a:r>
              <a:rPr lang="en-US" b="1" dirty="0" smtClean="0"/>
              <a:t>Other jazz:</a:t>
            </a:r>
          </a:p>
          <a:p>
            <a:r>
              <a:rPr lang="en-US" dirty="0"/>
              <a:t>	</a:t>
            </a:r>
            <a:r>
              <a:rPr lang="en-US" dirty="0" smtClean="0"/>
              <a:t>Favorite Color</a:t>
            </a:r>
          </a:p>
          <a:p>
            <a:r>
              <a:rPr lang="en-US" dirty="0"/>
              <a:t>	</a:t>
            </a:r>
            <a:r>
              <a:rPr lang="en-US" dirty="0" smtClean="0"/>
              <a:t>After School Activities</a:t>
            </a:r>
          </a:p>
          <a:p>
            <a:r>
              <a:rPr lang="en-US" dirty="0"/>
              <a:t>	</a:t>
            </a:r>
            <a:r>
              <a:rPr lang="en-US" dirty="0" smtClean="0"/>
              <a:t>Favorite Food or Restaurant</a:t>
            </a:r>
          </a:p>
          <a:p>
            <a:r>
              <a:rPr lang="en-US" dirty="0"/>
              <a:t>	</a:t>
            </a:r>
            <a:r>
              <a:rPr lang="en-US" dirty="0" smtClean="0"/>
              <a:t>Preferred Music/Genre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9223" y="6232975"/>
            <a:ext cx="131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My Website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7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OBSERVE: Memory Maps 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8"/>
          <a:stretch/>
        </p:blipFill>
        <p:spPr bwMode="auto">
          <a:xfrm>
            <a:off x="1430020" y="1125658"/>
            <a:ext cx="6283960" cy="457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5761" y="5722232"/>
            <a:ext cx="8583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Use a </a:t>
            </a:r>
            <a:r>
              <a:rPr lang="en-US" dirty="0"/>
              <a:t>basic outline of the United States of America to create your own map from memory. </a:t>
            </a:r>
          </a:p>
        </p:txBody>
      </p:sp>
    </p:spTree>
    <p:extLst>
      <p:ext uri="{BB962C8B-B14F-4D97-AF65-F5344CB8AC3E}">
        <p14:creationId xmlns:p14="http://schemas.microsoft.com/office/powerpoint/2010/main" val="1568099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385130" cy="73007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British Versions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8001" y="1004711"/>
            <a:ext cx="34572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One Thanksgiving, British people were asked to draw their own map of the United States</a:t>
            </a:r>
            <a:r>
              <a:rPr lang="is-IS" dirty="0" smtClean="0"/>
              <a:t>... Not surprisingly, this was really difficult for them. They were compiled and presented by Buzzfeed. The results were creative and hilarious!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90333"/>
            <a:ext cx="4385130" cy="3376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296" y="3090333"/>
            <a:ext cx="4755704" cy="3376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94111" y="2671191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British People try American Sweets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3998" y="1004711"/>
            <a:ext cx="3005353" cy="169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8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Map Room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1386" y="4074703"/>
            <a:ext cx="89049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Artist </a:t>
            </a:r>
            <a:r>
              <a:rPr lang="en-US" dirty="0" err="1"/>
              <a:t>Jer</a:t>
            </a:r>
            <a:r>
              <a:rPr lang="en-US" dirty="0"/>
              <a:t> Thorp combines data and history in his artwork to help people control and understand the information around them. In 2017 </a:t>
            </a:r>
            <a:r>
              <a:rPr lang="en-US" dirty="0" err="1"/>
              <a:t>Jer</a:t>
            </a:r>
            <a:r>
              <a:rPr lang="en-US" dirty="0"/>
              <a:t> Thorp created an installation in Saint Louis call "The Map Room" where community members were invited to create a variety of giant maps of Saint Louis from their personal experiences. This begs the question: can maps be subjective? 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3136"/>
            <a:ext cx="4618532" cy="25979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468" y="1293136"/>
            <a:ext cx="4618532" cy="25979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1772" y="6219283"/>
            <a:ext cx="985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TED Talk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6219283"/>
            <a:ext cx="2755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More about the Map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526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38742"/>
          </a:xfrm>
        </p:spPr>
        <p:txBody>
          <a:bodyPr/>
          <a:lstStyle/>
          <a:p>
            <a:r>
              <a:rPr lang="en-US" dirty="0" smtClean="0"/>
              <a:t>MAP of OUR CLASSROOM</a:t>
            </a:r>
            <a:endParaRPr lang="en-US" dirty="0"/>
          </a:p>
        </p:txBody>
      </p:sp>
      <p:pic>
        <p:nvPicPr>
          <p:cNvPr id="4" name="Content Placeholder 3" descr="AF 304 Layout Desk Change Sheet1.pd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4" b="14414"/>
          <a:stretch>
            <a:fillRect/>
          </a:stretch>
        </p:blipFill>
        <p:spPr>
          <a:xfrm>
            <a:off x="-579278" y="1549751"/>
            <a:ext cx="10351005" cy="569265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45064">
            <a:off x="165980" y="3932069"/>
            <a:ext cx="2005007" cy="3017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839858" y="4100207"/>
            <a:ext cx="4189985" cy="3142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59352" y="5490647"/>
            <a:ext cx="44037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GLUE IT. LABEL IT. USE IT</a:t>
            </a:r>
            <a:endParaRPr lang="en-US" sz="32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0687" y="815576"/>
            <a:ext cx="6348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Glue this map into the front of the folder I pass out to you.</a:t>
            </a:r>
          </a:p>
          <a:p>
            <a:pPr algn="ctr"/>
            <a:r>
              <a:rPr lang="en-US" dirty="0" smtClean="0"/>
              <a:t>Label it with your seat and any other important areas of the room.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1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 up your Journal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953856"/>
            <a:ext cx="3273778" cy="3273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45064">
            <a:off x="2815008" y="2681467"/>
            <a:ext cx="1311029" cy="19731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34556" y="2992717"/>
            <a:ext cx="48542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Glue the folder into the VERY BACK of your journal with the opening facing </a:t>
            </a:r>
            <a:r>
              <a:rPr lang="en-US" sz="2000" b="1" dirty="0" smtClean="0"/>
              <a:t>INWARDS</a:t>
            </a:r>
            <a:endParaRPr lang="en-US" sz="2000" b="1" dirty="0"/>
          </a:p>
        </p:txBody>
      </p:sp>
      <p:sp>
        <p:nvSpPr>
          <p:cNvPr id="7" name="U-Turn Arrow 6"/>
          <p:cNvSpPr/>
          <p:nvPr/>
        </p:nvSpPr>
        <p:spPr>
          <a:xfrm>
            <a:off x="1495778" y="1953856"/>
            <a:ext cx="2638778" cy="303918"/>
          </a:xfrm>
          <a:prstGeom prst="uturn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34556" y="2292522"/>
            <a:ext cx="3899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Cut off the little extra tab at the top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508345" y="3683000"/>
            <a:ext cx="3602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this is where you will keep all loose documents</a:t>
            </a:r>
            <a:endParaRPr lang="en-US" sz="1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553" y="3976666"/>
            <a:ext cx="2867223" cy="2867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32170" r="29116"/>
          <a:stretch/>
        </p:blipFill>
        <p:spPr>
          <a:xfrm>
            <a:off x="6589883" y="3976665"/>
            <a:ext cx="1115456" cy="28813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668" y="5695834"/>
            <a:ext cx="6217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29A59"/>
                </a:solidFill>
              </a:rPr>
              <a:t>COLOR THE EDGE OF THE BACK 5 PAGES GREEN</a:t>
            </a:r>
            <a:endParaRPr lang="en-US" sz="2400" b="1" dirty="0">
              <a:solidFill>
                <a:srgbClr val="029A5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8668" y="6157499"/>
            <a:ext cx="584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COLOR THE EDGE OF THE NEXT 5 PAGES RED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8668" y="5211999"/>
            <a:ext cx="6662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Glue your prompts page to the inside FRONT cover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74332" y="1263749"/>
            <a:ext cx="58680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see the example upfront on the board if you need to SEE what this looks like</a:t>
            </a:r>
            <a:r>
              <a:rPr lang="is-IS" sz="1400" i="1" dirty="0" smtClean="0"/>
              <a:t>…</a:t>
            </a:r>
            <a:endParaRPr lang="en-US" sz="14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555" y="-35774"/>
            <a:ext cx="7024395" cy="70243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0718" y="1417638"/>
            <a:ext cx="4660050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/>
              <a:t>AND NOW </a:t>
            </a:r>
          </a:p>
          <a:p>
            <a:pPr algn="ctr"/>
            <a:r>
              <a:rPr lang="en-US" sz="8000" b="1" dirty="0" smtClean="0"/>
              <a:t>FOR THE </a:t>
            </a:r>
          </a:p>
          <a:p>
            <a:pPr algn="ctr"/>
            <a:r>
              <a:rPr lang="en-US" sz="8000" b="1" dirty="0" smtClean="0"/>
              <a:t>COVER!</a:t>
            </a:r>
            <a:endParaRPr lang="en-US" sz="8000" b="1" dirty="0"/>
          </a:p>
        </p:txBody>
      </p:sp>
    </p:spTree>
    <p:extLst>
      <p:ext uri="{BB962C8B-B14F-4D97-AF65-F5344CB8AC3E}">
        <p14:creationId xmlns:p14="http://schemas.microsoft.com/office/powerpoint/2010/main" val="13273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9505"/>
          </a:xfrm>
        </p:spPr>
        <p:txBody>
          <a:bodyPr/>
          <a:lstStyle/>
          <a:p>
            <a:r>
              <a:rPr lang="en-US" dirty="0" smtClean="0"/>
              <a:t>MINI PROJECT: </a:t>
            </a:r>
            <a:r>
              <a:rPr lang="en-US" i="1" dirty="0" smtClean="0"/>
              <a:t>COLLAGE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992682" y="1313493"/>
            <a:ext cx="71677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noun: </a:t>
            </a:r>
            <a:r>
              <a:rPr lang="en-US" sz="2000" dirty="0" smtClean="0"/>
              <a:t>a </a:t>
            </a:r>
            <a:r>
              <a:rPr lang="en-US" sz="2000" dirty="0"/>
              <a:t>piece of art made by sticking various different materials such as photographs and pieces of paper or fabric onto a backing.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011" y="2340380"/>
            <a:ext cx="6046224" cy="4013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05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Things that you like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4409"/>
          <a:stretch>
            <a:fillRect/>
          </a:stretch>
        </p:blipFill>
        <p:spPr>
          <a:xfrm>
            <a:off x="562493" y="905154"/>
            <a:ext cx="7927672" cy="6014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583</Words>
  <Application>Microsoft Office PowerPoint</Application>
  <PresentationFormat>On-screen Show (4:3)</PresentationFormat>
  <Paragraphs>92</Paragraphs>
  <Slides>17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Your Art Journal</vt:lpstr>
      <vt:lpstr>LAST TIME: In YOUR Journal…</vt:lpstr>
      <vt:lpstr>OBSERVE: Memory Maps </vt:lpstr>
      <vt:lpstr>British Versions</vt:lpstr>
      <vt:lpstr>The Map Room</vt:lpstr>
      <vt:lpstr>MAP of OUR CLASSROOM</vt:lpstr>
      <vt:lpstr>Setting up your Journal</vt:lpstr>
      <vt:lpstr>MINI PROJECT: COLLAGE</vt:lpstr>
      <vt:lpstr>Things that you like</vt:lpstr>
      <vt:lpstr>USE COLOR TO CREATE AN IMAGE</vt:lpstr>
      <vt:lpstr>Collage by Color</vt:lpstr>
      <vt:lpstr>USE REPETITION  OR BE RANDOM</vt:lpstr>
      <vt:lpstr>PowerPoint Presentation</vt:lpstr>
      <vt:lpstr>CREATE AN  ABSTRACT DESIGN</vt:lpstr>
      <vt:lpstr>DRAW ONTOP </vt:lpstr>
      <vt:lpstr>HENRI MATISSE</vt:lpstr>
      <vt:lpstr>PRO TIPS YO!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vjhkf dfgh</dc:creator>
  <cp:lastModifiedBy>profilesetup</cp:lastModifiedBy>
  <cp:revision>18</cp:revision>
  <dcterms:created xsi:type="dcterms:W3CDTF">2016-08-16T00:45:43Z</dcterms:created>
  <dcterms:modified xsi:type="dcterms:W3CDTF">2017-08-16T12:01:26Z</dcterms:modified>
</cp:coreProperties>
</file>