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57" r:id="rId5"/>
    <p:sldId id="264" r:id="rId6"/>
    <p:sldId id="263" r:id="rId7"/>
    <p:sldId id="267" r:id="rId8"/>
    <p:sldId id="265" r:id="rId9"/>
    <p:sldId id="259" r:id="rId10"/>
    <p:sldId id="266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78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9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6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3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5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9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0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5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2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0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AC347-DBDD-244D-9B60-619B88DF493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C046E-BF58-604F-B5FE-60A45FD5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vatarmaker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hyperlink" Target="http://emilyanthony.blogspot.com/2010/09/state-fair-of-tx-day-3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xKe6klFiE0" TargetMode="External"/><Relationship Id="rId4" Type="http://schemas.openxmlformats.org/officeDocument/2006/relationships/hyperlink" Target="https://www.youtube.com/watch?v=tL4M5Jhkz1A" TargetMode="External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s://www.rowserworld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outfacesentertainment.com/pages/caricature-history.html" TargetMode="External"/><Relationship Id="rId4" Type="http://schemas.openxmlformats.org/officeDocument/2006/relationships/image" Target="../media/image23.png"/><Relationship Id="rId5" Type="http://schemas.microsoft.com/office/2007/relationships/hdphoto" Target="../media/hdphoto1.wdp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0-24 at 7.5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5152"/>
            <a:ext cx="90932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897" y="1"/>
            <a:ext cx="3523959" cy="4698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942" y="2"/>
            <a:ext cx="4337776" cy="4703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720" y="-49248"/>
            <a:ext cx="2379284" cy="475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95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69" y="1887148"/>
            <a:ext cx="5797141" cy="4719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4370" y="1217876"/>
            <a:ext cx="6562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will use crayons, colored pencils and markers for the caricatures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71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/>
              <a:t>EXTRA CREDIT: AVATAR MAKER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8629" y="1033206"/>
            <a:ext cx="96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Website</a:t>
            </a:r>
            <a:endParaRPr lang="en-US" dirty="0"/>
          </a:p>
        </p:txBody>
      </p:sp>
      <p:pic>
        <p:nvPicPr>
          <p:cNvPr id="5" name="Picture 4" descr="Screen Shot 2017-08-01 at 6.50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1" y="1602304"/>
            <a:ext cx="4033348" cy="5003291"/>
          </a:xfrm>
          <a:prstGeom prst="rect">
            <a:avLst/>
          </a:prstGeom>
        </p:spPr>
      </p:pic>
      <p:pic>
        <p:nvPicPr>
          <p:cNvPr id="6" name="Picture 5" descr="Screen Shot 2017-08-01 at 8.45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73" y="1596937"/>
            <a:ext cx="4034527" cy="500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5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9901"/>
            <a:ext cx="8229600" cy="1143000"/>
          </a:xfrm>
        </p:spPr>
        <p:txBody>
          <a:bodyPr/>
          <a:lstStyle/>
          <a:p>
            <a:r>
              <a:rPr lang="en-US" dirty="0" smtClean="0"/>
              <a:t>PRESIDENTIAL CARICATURES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028" y="2111800"/>
            <a:ext cx="3008685" cy="474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97" y="2111800"/>
            <a:ext cx="2859157" cy="47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437" y="2111800"/>
            <a:ext cx="3081948" cy="47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9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906" y="3635471"/>
            <a:ext cx="3315675" cy="3315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0193"/>
            <a:ext cx="2877931" cy="3310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39" y="3635472"/>
            <a:ext cx="3329032" cy="3497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1" y="-546848"/>
            <a:ext cx="9144000" cy="4602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0496" y="274638"/>
            <a:ext cx="2638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Artwork by Emily Anthony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68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00"/>
          <a:stretch/>
        </p:blipFill>
        <p:spPr>
          <a:xfrm>
            <a:off x="2711448" y="0"/>
            <a:ext cx="5151748" cy="6865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11132" y="2911132"/>
            <a:ext cx="6965265" cy="11430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DRAW A CARICATURE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614983" y="5555625"/>
            <a:ext cx="150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Video Tutorial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084580" y="5270465"/>
            <a:ext cx="207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What is a Caricature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550" y="3093619"/>
            <a:ext cx="3412350" cy="390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1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864" y="274638"/>
            <a:ext cx="3758136" cy="1143000"/>
          </a:xfrm>
        </p:spPr>
        <p:txBody>
          <a:bodyPr>
            <a:normAutofit fontScale="90000"/>
          </a:bodyPr>
          <a:lstStyle/>
          <a:p>
            <a:r>
              <a:rPr lang="en-US" sz="5200" b="1" dirty="0" smtClean="0"/>
              <a:t>UNIQUE</a:t>
            </a:r>
            <a:r>
              <a:rPr lang="en-US" dirty="0" smtClean="0"/>
              <a:t> 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586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3632200"/>
            <a:ext cx="4445000" cy="322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2161" y="1698000"/>
            <a:ext cx="1967869" cy="1878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Bridge of Nose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Top of Ears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Fullness of Lips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Shape of facial hair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Width of cheeks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45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97"/>
            <a:ext cx="8229600" cy="1143000"/>
          </a:xfrm>
        </p:spPr>
        <p:txBody>
          <a:bodyPr/>
          <a:lstStyle/>
          <a:p>
            <a:r>
              <a:rPr lang="en-US" dirty="0" smtClean="0"/>
              <a:t>UNIQUE 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17" y="1360562"/>
            <a:ext cx="3533465" cy="5288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056" y="1374830"/>
            <a:ext cx="4527756" cy="5288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3462" y="848540"/>
            <a:ext cx="276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with a shoulder partner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53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0-24 at 8.09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86"/>
            <a:ext cx="9144000" cy="6276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5891" y="185495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Video and Other Tutorials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48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543" y="282538"/>
            <a:ext cx="4775200" cy="633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79" y="2939616"/>
            <a:ext cx="3911600" cy="3861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7" y="368152"/>
            <a:ext cx="4128282" cy="26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24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04" y="0"/>
            <a:ext cx="650367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981" y="32066"/>
            <a:ext cx="4349019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CARICATURE SHOULD HAVE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36225" y="6264056"/>
            <a:ext cx="212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History of Caricature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68" b="10772"/>
          <a:stretch/>
        </p:blipFill>
        <p:spPr>
          <a:xfrm>
            <a:off x="5023318" y="4665937"/>
            <a:ext cx="4349018" cy="1355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65836"/>
          <a:stretch/>
        </p:blipFill>
        <p:spPr>
          <a:xfrm>
            <a:off x="5337271" y="1256107"/>
            <a:ext cx="3558153" cy="972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5500" y="2229000"/>
            <a:ext cx="29518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/>
              <a:t>A large or oversized head</a:t>
            </a:r>
            <a:endParaRPr lang="en-US" sz="2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050" y="2815727"/>
            <a:ext cx="2217007" cy="2235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5500" y="2815727"/>
            <a:ext cx="255041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/>
              <a:t>Exaggerated Features</a:t>
            </a:r>
          </a:p>
          <a:p>
            <a:endParaRPr lang="en-US" sz="2100" dirty="0"/>
          </a:p>
          <a:p>
            <a:r>
              <a:rPr lang="en-US" sz="2100" dirty="0" smtClean="0"/>
              <a:t>Images of Hobbies</a:t>
            </a:r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1000" dirty="0" smtClean="0"/>
          </a:p>
          <a:p>
            <a:endParaRPr lang="en-US" sz="2100" dirty="0"/>
          </a:p>
          <a:p>
            <a:r>
              <a:rPr lang="en-US" sz="2100" dirty="0" smtClean="0"/>
              <a:t>Or color applied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887374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3364</TotalTime>
  <Words>86</Words>
  <Application>Microsoft Macintosh PowerPoint</Application>
  <PresentationFormat>On-screen Show (4:3)</PresentationFormat>
  <Paragraphs>33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PRESIDENTIAL CARICATURES</vt:lpstr>
      <vt:lpstr> </vt:lpstr>
      <vt:lpstr>HOW TO DRAW A CARICATURE</vt:lpstr>
      <vt:lpstr>UNIQUE FEATURES</vt:lpstr>
      <vt:lpstr>UNIQUE FEATURES</vt:lpstr>
      <vt:lpstr>PowerPoint Presentation</vt:lpstr>
      <vt:lpstr>PowerPoint Presentation</vt:lpstr>
      <vt:lpstr>A CARICATURE SHOULD HAVE</vt:lpstr>
      <vt:lpstr>MATERIALS</vt:lpstr>
      <vt:lpstr>EXTRA CREDIT: AVATAR MAKER</vt:lpstr>
    </vt:vector>
  </TitlesOfParts>
  <Company>TBHS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Rosemary Ziegler</dc:creator>
  <cp:lastModifiedBy>Rosemary Ziegler</cp:lastModifiedBy>
  <cp:revision>13</cp:revision>
  <dcterms:created xsi:type="dcterms:W3CDTF">2017-10-22T17:59:00Z</dcterms:created>
  <dcterms:modified xsi:type="dcterms:W3CDTF">2017-10-25T02:03:04Z</dcterms:modified>
</cp:coreProperties>
</file>