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9" r:id="rId3"/>
    <p:sldId id="270" r:id="rId4"/>
    <p:sldId id="272" r:id="rId5"/>
    <p:sldId id="273" r:id="rId6"/>
    <p:sldId id="274" r:id="rId7"/>
    <p:sldId id="276" r:id="rId8"/>
    <p:sldId id="279" r:id="rId9"/>
    <p:sldId id="280" r:id="rId10"/>
    <p:sldId id="286" r:id="rId11"/>
    <p:sldId id="258" r:id="rId12"/>
    <p:sldId id="256" r:id="rId13"/>
    <p:sldId id="257" r:id="rId14"/>
    <p:sldId id="263" r:id="rId15"/>
    <p:sldId id="264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959B-FE0F-984E-AA7C-ED3108A3794B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610D-4341-8F43-B698-72E114A98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959B-FE0F-984E-AA7C-ED3108A3794B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610D-4341-8F43-B698-72E114A98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959B-FE0F-984E-AA7C-ED3108A3794B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610D-4341-8F43-B698-72E114A98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959B-FE0F-984E-AA7C-ED3108A3794B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610D-4341-8F43-B698-72E114A98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959B-FE0F-984E-AA7C-ED3108A3794B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610D-4341-8F43-B698-72E114A98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959B-FE0F-984E-AA7C-ED3108A3794B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610D-4341-8F43-B698-72E114A98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959B-FE0F-984E-AA7C-ED3108A3794B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610D-4341-8F43-B698-72E114A98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959B-FE0F-984E-AA7C-ED3108A3794B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610D-4341-8F43-B698-72E114A98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959B-FE0F-984E-AA7C-ED3108A3794B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610D-4341-8F43-B698-72E114A98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959B-FE0F-984E-AA7C-ED3108A3794B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610D-4341-8F43-B698-72E114A98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959B-FE0F-984E-AA7C-ED3108A3794B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610D-4341-8F43-B698-72E114A98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8959B-FE0F-984E-AA7C-ED3108A3794B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F610D-4341-8F43-B698-72E114A982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ypographyserved.com" TargetMode="External"/><Relationship Id="rId3" Type="http://schemas.openxmlformats.org/officeDocument/2006/relationships/hyperlink" Target="http://www.graffiticreator.net/" TargetMode="External"/><Relationship Id="rId7" Type="http://schemas.openxmlformats.org/officeDocument/2006/relationships/hyperlink" Target="http://ilovetypography.com/" TargetMode="External"/><Relationship Id="rId2" Type="http://schemas.openxmlformats.org/officeDocument/2006/relationships/hyperlink" Target="http://www.youtube.com/watch?v=zVPfTlpCKaw&amp;NR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font.com/" TargetMode="External"/><Relationship Id="rId5" Type="http://schemas.openxmlformats.org/officeDocument/2006/relationships/hyperlink" Target="http://www.baselinemagazine.com/" TargetMode="External"/><Relationship Id="rId10" Type="http://schemas.openxmlformats.org/officeDocument/2006/relationships/image" Target="../media/image25.png"/><Relationship Id="rId4" Type="http://schemas.openxmlformats.org/officeDocument/2006/relationships/hyperlink" Target="http://www.typeisart.com/" TargetMode="External"/><Relationship Id="rId9" Type="http://schemas.openxmlformats.org/officeDocument/2006/relationships/hyperlink" Target="http://www.designingwithtype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Rr44AbYGk8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X3YDAtcsKm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evinandamanda.com/fonts/fontsforpea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411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Typography </a:t>
            </a:r>
            <a:r>
              <a:rPr lang="en-US" dirty="0" smtClean="0"/>
              <a:t>is designing each letter </a:t>
            </a:r>
            <a:br>
              <a:rPr lang="en-US" dirty="0" smtClean="0"/>
            </a:br>
            <a:r>
              <a:rPr lang="en-US" dirty="0" smtClean="0"/>
              <a:t>(for example: fonts on the computer)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52657"/>
            <a:ext cx="9177935" cy="4188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0157" y="321187"/>
            <a:ext cx="54689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You NEED your JOURNAL today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00FF"/>
                </a:solidFill>
              </a:rPr>
              <a:t>Websites to Check Out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7683" y="2176786"/>
            <a:ext cx="192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Manipulating Type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10438" y="2934023"/>
            <a:ext cx="1583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Graffiti Creator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21846" y="2564691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Type is Art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66745" y="3294941"/>
            <a:ext cx="2227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Typography Magazine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3525" y="3648398"/>
            <a:ext cx="1530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Font Database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67821" y="401773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7"/>
              </a:rPr>
              <a:t>I love Typography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28235" y="4347622"/>
            <a:ext cx="196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8"/>
              </a:rPr>
              <a:t>Typography Served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90740" y="4716954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9"/>
              </a:rPr>
              <a:t>Designing Type Projects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220" y="1678916"/>
            <a:ext cx="5635069" cy="410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459975_10151843866443719_174698628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00" y="455518"/>
            <a:ext cx="4089400" cy="6096001"/>
          </a:xfrm>
          <a:prstGeom prst="rect">
            <a:avLst/>
          </a:prstGeom>
        </p:spPr>
      </p:pic>
      <p:pic>
        <p:nvPicPr>
          <p:cNvPr id="5" name="Picture 4" descr="11a06b53bf248bd33b85e42083bc4acdafe88c74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592" y="426319"/>
            <a:ext cx="4750646" cy="6096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3960377_Zr0OHe5D_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36" y="10860"/>
            <a:ext cx="5480050" cy="6858001"/>
          </a:xfrm>
          <a:prstGeom prst="rect">
            <a:avLst/>
          </a:prstGeom>
        </p:spPr>
      </p:pic>
      <p:pic>
        <p:nvPicPr>
          <p:cNvPr id="5" name="Picture 4" descr="tumblr_ly3vb0oRaF1r2qkf9o1_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905154"/>
            <a:ext cx="4087519" cy="5705495"/>
          </a:xfrm>
          <a:prstGeom prst="rect">
            <a:avLst/>
          </a:prstGeom>
        </p:spPr>
      </p:pic>
      <p:pic>
        <p:nvPicPr>
          <p:cNvPr id="6" name="Picture 5" descr="548793_10151141020888190_128311178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8" y="2779785"/>
            <a:ext cx="4041110" cy="4041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nhanced-buzz-1756-1367218483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0"/>
            <a:ext cx="75184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0873" y="6488668"/>
            <a:ext cx="233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Hand Lettering Tutorial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56485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b="19966"/>
          <a:stretch>
            <a:fillRect/>
          </a:stretch>
        </p:blipFill>
        <p:spPr>
          <a:xfrm>
            <a:off x="4944404" y="171556"/>
            <a:ext cx="3843755" cy="4093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099" y="4446036"/>
            <a:ext cx="2972348" cy="2229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372" y="0"/>
            <a:ext cx="495566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411" y="-2754"/>
            <a:ext cx="4862569" cy="6875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azingGold_SebLester_L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4355761" cy="6038797"/>
          </a:xfrm>
          <a:prstGeom prst="rect">
            <a:avLst/>
          </a:prstGeom>
        </p:spPr>
      </p:pic>
      <p:pic>
        <p:nvPicPr>
          <p:cNvPr id="5" name="Picture 4" descr="BlazingGold_SebLester_L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802834" y="274637"/>
            <a:ext cx="4355763" cy="6038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6200000">
            <a:off x="6334125" y="3413125"/>
            <a:ext cx="463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Neville Brody/Nick Poyner Clip from "Helvetica"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78" y="102193"/>
            <a:ext cx="6656817" cy="6656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5400" dirty="0" smtClean="0">
                <a:latin typeface="Courier"/>
                <a:cs typeface="Courier"/>
              </a:rPr>
              <a:t>SERIF </a:t>
            </a:r>
            <a:r>
              <a:rPr lang="en-US" dirty="0" smtClean="0"/>
              <a:t>vs. </a:t>
            </a:r>
            <a:r>
              <a:rPr lang="en-US" dirty="0" smtClean="0">
                <a:latin typeface="Arial"/>
                <a:cs typeface="Arial"/>
              </a:rPr>
              <a:t>SANS SERIF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5" y="2564054"/>
            <a:ext cx="4293946" cy="4293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143000"/>
            <a:ext cx="84167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ourier"/>
                <a:cs typeface="Courier"/>
              </a:rPr>
              <a:t>A serif is a semi-structural detail (dash) at the end of some strokes of the letter/symbol. The most common serif font is Times New Roman.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 sans-serif font does not have these extra strokes at the ends of each symbol. “Sans” comes from the French word without. San serif fonts are slightly easier to read.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325" y="3552825"/>
            <a:ext cx="2692400" cy="54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425" y="4327525"/>
            <a:ext cx="2654300" cy="67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Edwardian Script ITC"/>
                <a:cs typeface="Edwardian Script ITC"/>
              </a:rPr>
              <a:t>Script Fonts</a:t>
            </a:r>
            <a:endParaRPr lang="en-US" sz="4800" dirty="0">
              <a:latin typeface="Edwardian Script ITC"/>
              <a:cs typeface="Edwardian Script IT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8875" y="1417638"/>
            <a:ext cx="697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Typefaces that are based on the varied and fluid strokes created by traditional handwriting. Now they are organized into highly regular types.</a:t>
            </a:r>
          </a:p>
          <a:p>
            <a:pPr algn="ctr"/>
            <a:r>
              <a:rPr lang="en-US" dirty="0" smtClean="0"/>
              <a:t>EXAMPLES: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6" y="2420343"/>
            <a:ext cx="5822949" cy="6700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BOLD Fonts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634" y="1143000"/>
            <a:ext cx="7789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Bold typefaces emphasize words in a text by using a differently styled font from the rest. Many fonts have their own versions of bold (usually thicker lined type).</a:t>
            </a:r>
          </a:p>
          <a:p>
            <a:pPr algn="ctr"/>
            <a:r>
              <a:rPr lang="en-US" dirty="0" smtClean="0"/>
              <a:t>EXAMPLES: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051" y="2032392"/>
            <a:ext cx="3563739" cy="4825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896" y="2829555"/>
            <a:ext cx="6663677" cy="1599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i="1" dirty="0" smtClean="0">
                <a:latin typeface="Cochin"/>
                <a:cs typeface="Cochin"/>
              </a:rPr>
              <a:t>Slant or Italic Fonts</a:t>
            </a:r>
            <a:endParaRPr lang="en-US" i="1" dirty="0">
              <a:latin typeface="Cochin"/>
              <a:cs typeface="Cochi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241" y="1143000"/>
            <a:ext cx="7686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Italic typeface is a type of cursive slanted slightly to the right; it is based on traditional calligraphic handwriting. Italic fonts are used to exaggerate a specific idea, similar to bold typeface many fonts have their own version of italic.</a:t>
            </a:r>
          </a:p>
          <a:p>
            <a:pPr algn="ctr"/>
            <a:r>
              <a:rPr lang="en-US" dirty="0" smtClean="0"/>
              <a:t>EXAMPLES: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00" y="2343329"/>
            <a:ext cx="3873500" cy="444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296" y="4362629"/>
            <a:ext cx="4038600" cy="242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42874"/>
            <a:ext cx="8080375" cy="5534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749" y="5802997"/>
            <a:ext cx="8080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Handwritten fonts are usually unique in every letter. Although there are a number of hand drawn fonts that can be downloaded online for example: </a:t>
            </a:r>
          </a:p>
          <a:p>
            <a:r>
              <a:rPr lang="en-US" dirty="0" smtClean="0">
                <a:hlinkClick r:id="rId3"/>
              </a:rPr>
              <a:t>http://kevinandamanda.com/fonts/fontsforpeas/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00500" cy="386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680" y="0"/>
            <a:ext cx="3202320" cy="4657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60800"/>
            <a:ext cx="4966634" cy="3724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6634" y="4657920"/>
            <a:ext cx="4177366" cy="2200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500" y="0"/>
            <a:ext cx="2076402" cy="1650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0212" y="1650632"/>
            <a:ext cx="2948322" cy="3007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286" y="3338382"/>
            <a:ext cx="4101714" cy="4101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38382" cy="3338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" y="3338382"/>
            <a:ext cx="3519618" cy="3519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382" y="0"/>
            <a:ext cx="3285750" cy="3338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270" y="-194230"/>
            <a:ext cx="2559605" cy="25596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50" y="1830257"/>
            <a:ext cx="2571750" cy="257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655" y="4228030"/>
            <a:ext cx="2629970" cy="2629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256</Words>
  <Application>Microsoft Office PowerPoint</Application>
  <PresentationFormat>On-screen Show (4:3)</PresentationFormat>
  <Paragraphs>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Cochin</vt:lpstr>
      <vt:lpstr>Courier</vt:lpstr>
      <vt:lpstr>Edwardian Script ITC</vt:lpstr>
      <vt:lpstr>Office Theme</vt:lpstr>
      <vt:lpstr>Typography is designing each letter  (for example: fonts on the computer)</vt:lpstr>
      <vt:lpstr>PowerPoint Presentation</vt:lpstr>
      <vt:lpstr>SERIF vs. SANS SERIF</vt:lpstr>
      <vt:lpstr>Script Fonts</vt:lpstr>
      <vt:lpstr>BOLD Fonts</vt:lpstr>
      <vt:lpstr>Slant or Italic Fonts</vt:lpstr>
      <vt:lpstr>PowerPoint Presentation</vt:lpstr>
      <vt:lpstr>PowerPoint Presentation</vt:lpstr>
      <vt:lpstr>PowerPoint Presentation</vt:lpstr>
      <vt:lpstr>Websites to Check 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Typography is designing each letter  (like a font on the computer)</dc:title>
  <dc:creator>vjhkf dfgh</dc:creator>
  <cp:lastModifiedBy>profilesetup</cp:lastModifiedBy>
  <cp:revision>7</cp:revision>
  <dcterms:created xsi:type="dcterms:W3CDTF">2015-03-18T01:55:22Z</dcterms:created>
  <dcterms:modified xsi:type="dcterms:W3CDTF">2017-11-14T14:26:44Z</dcterms:modified>
</cp:coreProperties>
</file>