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8" r:id="rId9"/>
    <p:sldId id="260" r:id="rId10"/>
    <p:sldId id="261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1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1DA1-6749-5C4A-B6B8-4F892435E031}" type="datetimeFigureOut">
              <a:rPr lang="en-US" smtClean="0"/>
              <a:t>12/1/2014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53DA5-E93D-8240-941B-4C8D57E0E9D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5287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ART CRITIQUE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10" y="1865312"/>
            <a:ext cx="7581900" cy="494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" y="-87350"/>
            <a:ext cx="9138923" cy="6945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5811" y="274638"/>
            <a:ext cx="3072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4. JUDGEMENT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453116" y="2328205"/>
            <a:ext cx="4233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65000"/>
                    </a:srgbClr>
                  </a:outerShdw>
                </a:effectLst>
              </a:rPr>
              <a:t>Express your own opinions about a work of art. Develop an overall aesthetic response to the artwork. </a:t>
            </a:r>
            <a:endParaRPr lang="en-US" sz="2000" b="1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96" y="622300"/>
            <a:ext cx="8128000" cy="561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256" y="6399598"/>
            <a:ext cx="5209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Wassily</a:t>
            </a:r>
            <a:r>
              <a:rPr lang="en-US" sz="2000" dirty="0" smtClean="0"/>
              <a:t> Kandinsky       </a:t>
            </a:r>
            <a:r>
              <a:rPr lang="en-US" sz="2000" i="1" dirty="0" smtClean="0"/>
              <a:t> Composition VIII        </a:t>
            </a:r>
            <a:r>
              <a:rPr lang="en-US" sz="2000" dirty="0" smtClean="0"/>
              <a:t>1923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2" y="-35010"/>
            <a:ext cx="9134698" cy="6097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0586" y="6225186"/>
            <a:ext cx="444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Katsushika Hokusai       Red </a:t>
            </a:r>
            <a:r>
              <a:rPr lang="en-US" sz="2000" i="1" dirty="0" err="1" smtClean="0"/>
              <a:t>Fugi</a:t>
            </a:r>
            <a:r>
              <a:rPr lang="en-US" sz="2000" i="1" dirty="0" smtClean="0"/>
              <a:t>        </a:t>
            </a:r>
            <a:r>
              <a:rPr lang="en-US" sz="2000" dirty="0" smtClean="0"/>
              <a:t>1832</a:t>
            </a:r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 Critique is…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77" y="2832255"/>
            <a:ext cx="2657475" cy="3837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04" y="2832255"/>
            <a:ext cx="2893474" cy="384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77" y="2832254"/>
            <a:ext cx="2939273" cy="37854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9196" y="1143000"/>
            <a:ext cx="92433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detailed evaluation or review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2400" dirty="0" smtClean="0"/>
              <a:t>A criticism or critical comment on an idea, project or other piece of work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736"/>
            <a:ext cx="82296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Therefore critiques can be verbal or written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1973259"/>
            <a:ext cx="7073900" cy="454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538" y="583969"/>
            <a:ext cx="8296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Critique can be used for Group assessment, self-reflection, etc… </a:t>
            </a:r>
          </a:p>
          <a:p>
            <a:pPr algn="ctr"/>
            <a:r>
              <a:rPr lang="en-US" sz="2200" dirty="0" smtClean="0"/>
              <a:t>to help one improve the artwork or personal articulation/perceptions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4 parts to a critique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1417638"/>
            <a:ext cx="5440362" cy="54403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380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956" y="538190"/>
            <a:ext cx="321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1. DESCRIPTION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92648" y="1184520"/>
            <a:ext cx="6151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Describe exactly what you see. Talk or write about the subject, media or materials, and official information (Title/Artist/date). 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26"/>
            <a:ext cx="9405284" cy="6667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748" y="553690"/>
            <a:ext cx="245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2. ANALYSIS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0820" y="1417638"/>
            <a:ext cx="5830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Relies on the critics knowledge of the Elements and Principles of Art as well as knowledge of common art vocabulary to analyze a work of art’s formal qualities.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Elements of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560" y="1417638"/>
            <a:ext cx="9503461" cy="5277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1127" y="1143000"/>
            <a:ext cx="5008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building block or techniques </a:t>
            </a:r>
            <a:r>
              <a:rPr lang="en-US" sz="2000" smtClean="0"/>
              <a:t>of art making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3061556" y="2537523"/>
            <a:ext cx="8229600" cy="1143000"/>
          </a:xfrm>
        </p:spPr>
        <p:txBody>
          <a:bodyPr/>
          <a:lstStyle/>
          <a:p>
            <a:r>
              <a:rPr lang="en-US" dirty="0" smtClean="0"/>
              <a:t>Principles of 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09" y="-164904"/>
            <a:ext cx="7212691" cy="7212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831454" y="2977458"/>
            <a:ext cx="4912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arrangement of the visual building blocks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373" y="246197"/>
            <a:ext cx="9650587" cy="6423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0477" y="771307"/>
            <a:ext cx="3921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3. INTERPRETATION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30353" y="4671762"/>
            <a:ext cx="52886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is where you place your ideas about:</a:t>
            </a:r>
          </a:p>
          <a:p>
            <a:endParaRPr lang="en-US" sz="1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 What you think the artist was trying to express?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What does this work mean?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Compare and contrast this work with others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211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ART CRITIQUE</vt:lpstr>
      <vt:lpstr>A Critique is…</vt:lpstr>
      <vt:lpstr>Therefore critiques can be verbal or written</vt:lpstr>
      <vt:lpstr>There are 4 parts to a critique</vt:lpstr>
      <vt:lpstr>PowerPoint Presentation</vt:lpstr>
      <vt:lpstr>PowerPoint Presentation</vt:lpstr>
      <vt:lpstr>Elements of Art</vt:lpstr>
      <vt:lpstr>Principles of Art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CRITIQUE</dc:title>
  <dc:creator>vjhkf dfgh</dc:creator>
  <cp:lastModifiedBy>profileuser</cp:lastModifiedBy>
  <cp:revision>2</cp:revision>
  <dcterms:created xsi:type="dcterms:W3CDTF">2014-11-24T01:44:43Z</dcterms:created>
  <dcterms:modified xsi:type="dcterms:W3CDTF">2014-12-01T13:04:14Z</dcterms:modified>
</cp:coreProperties>
</file>