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67" r:id="rId4"/>
    <p:sldId id="260" r:id="rId5"/>
    <p:sldId id="261" r:id="rId6"/>
    <p:sldId id="263" r:id="rId7"/>
    <p:sldId id="266" r:id="rId8"/>
    <p:sldId id="265" r:id="rId9"/>
    <p:sldId id="25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A0EB-936B-F845-9C58-EC5179428B83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C052-32E3-BA44-B535-9DC55CD651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39" y="2678957"/>
            <a:ext cx="7772400" cy="1470025"/>
          </a:xfrm>
        </p:spPr>
        <p:txBody>
          <a:bodyPr/>
          <a:lstStyle/>
          <a:p>
            <a:r>
              <a:rPr lang="en-US" dirty="0" smtClean="0"/>
              <a:t>Elements of Art CUBE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02" y="4148982"/>
            <a:ext cx="23114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39" y="4148982"/>
            <a:ext cx="23114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88" y="4148982"/>
            <a:ext cx="2311400" cy="231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39" y="467168"/>
            <a:ext cx="2311400" cy="231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102" y="467168"/>
            <a:ext cx="23114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10152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52" y="-484183"/>
            <a:ext cx="5576544" cy="7435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78" y="1737311"/>
            <a:ext cx="36203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We will fill out one side of the cube at a time after finishing each related lesson</a:t>
            </a:r>
          </a:p>
          <a:p>
            <a:endParaRPr lang="en-US" sz="2000" dirty="0" smtClean="0"/>
          </a:p>
          <a:p>
            <a:r>
              <a:rPr lang="en-US" sz="2000" dirty="0" smtClean="0"/>
              <a:t>	You have a worksheet which should be used to brainstorm ideas as well as plan placement and media. The worksheet will be collected for a test grade. </a:t>
            </a:r>
          </a:p>
          <a:p>
            <a:endParaRPr lang="en-US" sz="2000" dirty="0" smtClean="0"/>
          </a:p>
          <a:p>
            <a:r>
              <a:rPr lang="en-US" sz="2000" dirty="0" smtClean="0"/>
              <a:t>	Please begin work on the Elements of Art Cube WS.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Elements of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560" y="1417638"/>
            <a:ext cx="9503461" cy="5277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1127" y="1143000"/>
            <a:ext cx="5008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building block or techniques </a:t>
            </a:r>
            <a:r>
              <a:rPr lang="en-US" sz="2000" smtClean="0"/>
              <a:t>of art making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INGREDIENT: CUCUMBER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6"/>
            <a:ext cx="8229600" cy="604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smtClean="0"/>
              <a:t>With your shoulder partner think of as many dishes as you can that use cucumber…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76" y="1963775"/>
            <a:ext cx="6160651" cy="46204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3" y="0"/>
            <a:ext cx="43033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6524" y="394180"/>
            <a:ext cx="391543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Lines an ELEMENT in Art</a:t>
            </a:r>
          </a:p>
          <a:p>
            <a:endParaRPr lang="en-US" dirty="0" smtClean="0"/>
          </a:p>
          <a:p>
            <a:r>
              <a:rPr lang="en-US" dirty="0" smtClean="0"/>
              <a:t>They are tools that artists use to create artwork. Artists pair the elements of art with the principles of art. The principles describe how the tools are used. </a:t>
            </a:r>
          </a:p>
          <a:p>
            <a:endParaRPr lang="en-US" dirty="0" smtClean="0"/>
          </a:p>
          <a:p>
            <a:r>
              <a:rPr lang="en-US" dirty="0" smtClean="0"/>
              <a:t>For example the image below demonstrates Line used with Rhythm/Repetition or Space.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524" y="3682310"/>
            <a:ext cx="4096094" cy="3072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61556" y="2537523"/>
            <a:ext cx="8229600" cy="1143000"/>
          </a:xfrm>
        </p:spPr>
        <p:txBody>
          <a:bodyPr/>
          <a:lstStyle/>
          <a:p>
            <a:r>
              <a:rPr lang="en-US" dirty="0" smtClean="0"/>
              <a:t>Principles of 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309" y="-164904"/>
            <a:ext cx="7212691" cy="721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31454" y="2977458"/>
            <a:ext cx="4912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arrangement of the visual building blocks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20" y="1423606"/>
            <a:ext cx="4483100" cy="1143000"/>
          </a:xfrm>
        </p:spPr>
        <p:txBody>
          <a:bodyPr/>
          <a:lstStyle/>
          <a:p>
            <a:r>
              <a:rPr lang="en-US" dirty="0" smtClean="0"/>
              <a:t>USE OF 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5629"/>
            <a:ext cx="4554665" cy="6192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8821" y="2857338"/>
            <a:ext cx="448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your best estimation what PRINCIPLE of art does Piet Mondrian pair with the ELEMENT of line. What visual evidence do you have to back this up?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026" y="159662"/>
            <a:ext cx="4483100" cy="1143000"/>
          </a:xfrm>
        </p:spPr>
        <p:txBody>
          <a:bodyPr/>
          <a:lstStyle/>
          <a:p>
            <a:r>
              <a:rPr lang="en-US" dirty="0" smtClean="0"/>
              <a:t>USE OF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9026" y="1302662"/>
            <a:ext cx="448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your best estimation what PRINCIPLE of art does </a:t>
            </a:r>
            <a:r>
              <a:rPr lang="en-US" sz="2000" dirty="0" err="1" smtClean="0"/>
              <a:t>Wassily</a:t>
            </a:r>
            <a:r>
              <a:rPr lang="en-US" sz="2000" dirty="0" smtClean="0"/>
              <a:t> Kandinsky pair with the ELEMENT of line. What visual evidence do you have to back this up?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90" y="2857338"/>
            <a:ext cx="5314422" cy="3663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542" y="0"/>
            <a:ext cx="4483100" cy="1143000"/>
          </a:xfrm>
        </p:spPr>
        <p:txBody>
          <a:bodyPr/>
          <a:lstStyle/>
          <a:p>
            <a:r>
              <a:rPr lang="en-US" dirty="0" smtClean="0"/>
              <a:t>USE OF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8542" y="978164"/>
            <a:ext cx="448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your best estimation what PRINCIPLE of art does Bridget Riley pair with the ELEMENT of line. What visual evidence do you have to back this up?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80" y="2362075"/>
            <a:ext cx="5797080" cy="4347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926"/>
            <a:ext cx="3591178" cy="2689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29" y="-481776"/>
            <a:ext cx="3139752" cy="4186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1" y="-160589"/>
            <a:ext cx="299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0876"/>
            <a:ext cx="4093196" cy="5446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7" y="0"/>
            <a:ext cx="3054623" cy="310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598" y="3091797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253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Elements of Art CUBE</vt:lpstr>
      <vt:lpstr>Elements of Art</vt:lpstr>
      <vt:lpstr>INGREDIENT: CUCUMBER</vt:lpstr>
      <vt:lpstr>Slide 4</vt:lpstr>
      <vt:lpstr>Principles of Art</vt:lpstr>
      <vt:lpstr>USE OF LINE</vt:lpstr>
      <vt:lpstr>USE OF LINE</vt:lpstr>
      <vt:lpstr>USE OF LINE</vt:lpstr>
      <vt:lpstr>EXAMPLES</vt:lpstr>
      <vt:lpstr>PRACTICE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 CUBE</dc:title>
  <dc:creator>vjhkf dfgh</dc:creator>
  <cp:lastModifiedBy>vjhkf dfgh</cp:lastModifiedBy>
  <cp:revision>1</cp:revision>
  <dcterms:created xsi:type="dcterms:W3CDTF">2015-09-07T23:27:31Z</dcterms:created>
  <dcterms:modified xsi:type="dcterms:W3CDTF">2015-09-08T02:33:30Z</dcterms:modified>
</cp:coreProperties>
</file>