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9" r:id="rId3"/>
    <p:sldId id="257" r:id="rId4"/>
    <p:sldId id="260" r:id="rId5"/>
    <p:sldId id="258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D35C2-B03D-5747-B148-AD58A549A5ED}" type="datetimeFigureOut">
              <a:rPr lang="en-US" smtClean="0"/>
              <a:t>5/2/18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975E9-00F4-BD4F-AC0E-A0453E1EE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07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Zines</a:t>
            </a:r>
            <a:r>
              <a:rPr lang="en-US" dirty="0" smtClean="0"/>
              <a:t> are different from these two examples in quality, size, production and more.</a:t>
            </a:r>
            <a:r>
              <a:rPr lang="en-US" baseline="0" dirty="0" smtClean="0"/>
              <a:t> A professional magazine like Vogue can cost up to 10 dollars per issue. To produce something like this magazine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975E9-00F4-BD4F-AC0E-A0453E1EE2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79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476-AF10-3C40-9E57-BBD5B26E53A8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059E-CC6F-AD4D-9A45-101BC70FD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03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476-AF10-3C40-9E57-BBD5B26E53A8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059E-CC6F-AD4D-9A45-101BC70FD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1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476-AF10-3C40-9E57-BBD5B26E53A8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059E-CC6F-AD4D-9A45-101BC70FD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0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476-AF10-3C40-9E57-BBD5B26E53A8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059E-CC6F-AD4D-9A45-101BC70FD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476-AF10-3C40-9E57-BBD5B26E53A8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059E-CC6F-AD4D-9A45-101BC70FD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5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476-AF10-3C40-9E57-BBD5B26E53A8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059E-CC6F-AD4D-9A45-101BC70FD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89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476-AF10-3C40-9E57-BBD5B26E53A8}" type="datetimeFigureOut">
              <a:rPr lang="en-US" smtClean="0"/>
              <a:t>5/2/18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059E-CC6F-AD4D-9A45-101BC70FD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5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476-AF10-3C40-9E57-BBD5B26E53A8}" type="datetimeFigureOut">
              <a:rPr lang="en-US" smtClean="0"/>
              <a:t>5/2/18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059E-CC6F-AD4D-9A45-101BC70FD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72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476-AF10-3C40-9E57-BBD5B26E53A8}" type="datetimeFigureOut">
              <a:rPr lang="en-US" smtClean="0"/>
              <a:t>5/2/18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059E-CC6F-AD4D-9A45-101BC70FD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79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476-AF10-3C40-9E57-BBD5B26E53A8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059E-CC6F-AD4D-9A45-101BC70FD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6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476-AF10-3C40-9E57-BBD5B26E53A8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D059E-CC6F-AD4D-9A45-101BC70FD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E9476-AF10-3C40-9E57-BBD5B26E53A8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D059E-CC6F-AD4D-9A45-101BC70FD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0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ssuu.com/themoonzin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www.youtube.com/watch?v=21qi9ZcQVt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927399"/>
          </a:xfrm>
        </p:spPr>
        <p:txBody>
          <a:bodyPr/>
          <a:lstStyle/>
          <a:p>
            <a:r>
              <a:rPr lang="en-US" dirty="0" smtClean="0"/>
              <a:t>ZINES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06" y="1054210"/>
            <a:ext cx="7223368" cy="5434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9806" y="5288337"/>
            <a:ext cx="7223369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b="1" dirty="0" err="1"/>
              <a:t>zine</a:t>
            </a:r>
            <a:r>
              <a:rPr lang="en-US" dirty="0"/>
              <a:t> is a cheaply-</a:t>
            </a:r>
            <a:r>
              <a:rPr lang="en-US" dirty="0" smtClean="0"/>
              <a:t>made &amp;-</a:t>
            </a:r>
            <a:r>
              <a:rPr lang="en-US" dirty="0"/>
              <a:t>priced publication, often in black and white, which is mass-produced via photocopier and bound with staples. Most </a:t>
            </a:r>
            <a:r>
              <a:rPr lang="en-US" b="1" dirty="0" err="1"/>
              <a:t>zines</a:t>
            </a:r>
            <a:r>
              <a:rPr lang="en-US" dirty="0"/>
              <a:t> revolve around a music scene of some sort, but others are dedicated to artwork, poetry, cartoons, editorials and short stories.</a:t>
            </a:r>
          </a:p>
        </p:txBody>
      </p:sp>
    </p:spTree>
    <p:extLst>
      <p:ext uri="{BB962C8B-B14F-4D97-AF65-F5344CB8AC3E}">
        <p14:creationId xmlns:p14="http://schemas.microsoft.com/office/powerpoint/2010/main" val="2684711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" y="224118"/>
            <a:ext cx="4703961" cy="6439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710" y="224118"/>
            <a:ext cx="4557289" cy="643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MOON ZINE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25216" y="6283822"/>
            <a:ext cx="96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Website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298" y="1535897"/>
            <a:ext cx="2336766" cy="3618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170" y="1535896"/>
            <a:ext cx="2361926" cy="3618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779" y="1535898"/>
            <a:ext cx="2336766" cy="3618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234" y="1535898"/>
            <a:ext cx="2336765" cy="361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8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8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463936" y="2876289"/>
            <a:ext cx="6127630" cy="1143001"/>
          </a:xfrm>
        </p:spPr>
        <p:txBody>
          <a:bodyPr/>
          <a:lstStyle/>
          <a:p>
            <a:r>
              <a:rPr lang="en-US" dirty="0" smtClean="0"/>
              <a:t>HOW TO FOLD A ZINE: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844" y="0"/>
            <a:ext cx="623133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309348" y="2997952"/>
            <a:ext cx="5433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Although some </a:t>
            </a:r>
            <a:r>
              <a:rPr lang="en-US" dirty="0" err="1" smtClean="0"/>
              <a:t>zines</a:t>
            </a:r>
            <a:r>
              <a:rPr lang="en-US" dirty="0" smtClean="0"/>
              <a:t> are made with stapled or bound pages sometimes professionally done</a:t>
            </a:r>
            <a:r>
              <a:rPr lang="is-IS" dirty="0" smtClean="0"/>
              <a:t>…</a:t>
            </a:r>
            <a:r>
              <a:rPr lang="en-US" dirty="0" smtClean="0"/>
              <a:t> There’s a simple way to make a </a:t>
            </a:r>
            <a:r>
              <a:rPr lang="en-US" dirty="0" err="1" smtClean="0"/>
              <a:t>zine</a:t>
            </a:r>
            <a:r>
              <a:rPr lang="en-US" dirty="0" smtClean="0"/>
              <a:t> using only 1 page and no adhesives: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5515" y="6220912"/>
            <a:ext cx="72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67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8726</TotalTime>
  <Words>136</Words>
  <Application>Microsoft Macintosh PowerPoint</Application>
  <PresentationFormat>On-screen Show (4:3)</PresentationFormat>
  <Paragraphs>9</Paragraphs>
  <Slides>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ZINES</vt:lpstr>
      <vt:lpstr>PowerPoint Presentation</vt:lpstr>
      <vt:lpstr>the MOON ZINE</vt:lpstr>
      <vt:lpstr>PowerPoint Presentation</vt:lpstr>
      <vt:lpstr>HOW TO FOLD A ZINE:</vt:lpstr>
    </vt:vector>
  </TitlesOfParts>
  <Company>TBHS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ZINES</dc:title>
  <dc:creator>Rosemary Ziegler</dc:creator>
  <cp:lastModifiedBy>Rosemary Ziegler</cp:lastModifiedBy>
  <cp:revision>7</cp:revision>
  <dcterms:created xsi:type="dcterms:W3CDTF">2018-04-26T16:38:09Z</dcterms:created>
  <dcterms:modified xsi:type="dcterms:W3CDTF">2018-05-02T18:10:09Z</dcterms:modified>
</cp:coreProperties>
</file>